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sldIdLst>
    <p:sldId id="261" r:id="rId2"/>
    <p:sldId id="257" r:id="rId3"/>
    <p:sldId id="260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6" d="100"/>
          <a:sy n="56" d="100"/>
        </p:scale>
        <p:origin x="-96" y="-3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D270B0-734D-475D-88CC-E47BAF2FD3D5}" type="datetimeFigureOut">
              <a:rPr lang="zh-CN" altLang="en-US" smtClean="0"/>
              <a:t>2015/4/29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6BCE33-3B8F-496E-A8B9-9D34A7A74A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5108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财政拨款是指当年“三公”经费的预算数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6BCE33-3B8F-496E-A8B9-9D34A7A74A59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68794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202766D8-3184-417C-ACD4-F839DB1C0BBC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D7DE54E-B7A0-4FC9-90BD-E1500E7E3869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C6C7CC-9170-4F2D-AD6B-9EED22768461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C941CA5-A4B8-4B6D-B96C-442A7CD84C66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9B052CD-EFEB-409F-8F8D-74FFDD5AD415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EC76B98-A76C-4629-B940-3A1118D71FE3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0A38AC5-5059-49D7-9AD4-DB939F412D4F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66D663-BABB-4AF7-B679-49DFB49A8EBF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796D012-26AB-4529-8CF4-733CD669AB33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5094A1-21E9-4612-B29A-07C9C77DD45A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pPr>
              <a:defRPr/>
            </a:pPr>
            <a:endParaRPr lang="en-US" altLang="zh-CN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242C837-5F9F-4434-92CB-432B2E696A73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pPr>
              <a:defRPr/>
            </a:pPr>
            <a:fld id="{5771E23D-A1BF-4737-A8A6-343947C8D053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 dirty="0"/>
              <a:t>全面公开政府“三公”经费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zh-CN" dirty="0"/>
              <a:t>２０１５年之前实现全国市、县级政府全面公开“三公”经费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95649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全面公开政府“三公”经费</a:t>
            </a:r>
            <a:endParaRPr lang="zh-CN" altLang="en-US" dirty="0"/>
          </a:p>
        </p:txBody>
      </p:sp>
      <p:sp>
        <p:nvSpPr>
          <p:cNvPr id="3077" name="Rectangle 5"/>
          <p:cNvSpPr>
            <a:spLocks noGrp="1" noChangeArrowheads="1"/>
          </p:cNvSpPr>
          <p:nvPr>
            <p:ph sz="quarter" idx="13"/>
          </p:nvPr>
        </p:nvSpPr>
        <p:spPr/>
        <p:txBody>
          <a:bodyPr>
            <a:normAutofit fontScale="92500" lnSpcReduction="20000"/>
          </a:bodyPr>
          <a:lstStyle/>
          <a:p>
            <a:pPr eaLnBrk="1" hangingPunct="1">
              <a:defRPr/>
            </a:pPr>
            <a:r>
              <a:rPr lang="zh-CN" altLang="zh-CN" sz="2500" dirty="0" smtClean="0">
                <a:latin typeface="仿宋" pitchFamily="49" charset="-122"/>
                <a:ea typeface="仿宋" pitchFamily="49" charset="-122"/>
              </a:rPr>
              <a:t>　国务院要求，着力推进</a:t>
            </a:r>
            <a:r>
              <a:rPr lang="en-US" altLang="zh-CN" sz="2500" dirty="0" smtClean="0">
                <a:latin typeface="仿宋" pitchFamily="49" charset="-122"/>
                <a:ea typeface="仿宋" pitchFamily="49" charset="-122"/>
              </a:rPr>
              <a:t>“</a:t>
            </a:r>
            <a:r>
              <a:rPr lang="zh-CN" altLang="zh-CN" sz="2500" dirty="0" smtClean="0">
                <a:latin typeface="仿宋" pitchFamily="49" charset="-122"/>
                <a:ea typeface="仿宋" pitchFamily="49" charset="-122"/>
              </a:rPr>
              <a:t>三公</a:t>
            </a:r>
            <a:r>
              <a:rPr lang="en-US" altLang="zh-CN" sz="2500" dirty="0" smtClean="0">
                <a:latin typeface="仿宋" pitchFamily="49" charset="-122"/>
                <a:ea typeface="仿宋" pitchFamily="49" charset="-122"/>
              </a:rPr>
              <a:t>”</a:t>
            </a:r>
            <a:r>
              <a:rPr lang="zh-CN" altLang="zh-CN" sz="2500" dirty="0" smtClean="0">
                <a:latin typeface="仿宋" pitchFamily="49" charset="-122"/>
                <a:ea typeface="仿宋" pitchFamily="49" charset="-122"/>
              </a:rPr>
              <a:t>经费公开，政府要全面公开省本级</a:t>
            </a:r>
            <a:r>
              <a:rPr lang="en-US" altLang="zh-CN" sz="2500" dirty="0" smtClean="0">
                <a:latin typeface="仿宋" pitchFamily="49" charset="-122"/>
                <a:ea typeface="仿宋" pitchFamily="49" charset="-122"/>
              </a:rPr>
              <a:t>“</a:t>
            </a:r>
            <a:r>
              <a:rPr lang="zh-CN" altLang="zh-CN" sz="2500" dirty="0" smtClean="0">
                <a:latin typeface="仿宋" pitchFamily="49" charset="-122"/>
                <a:ea typeface="仿宋" pitchFamily="49" charset="-122"/>
              </a:rPr>
              <a:t>三公</a:t>
            </a:r>
            <a:r>
              <a:rPr lang="en-US" altLang="zh-CN" sz="2500" dirty="0" smtClean="0">
                <a:latin typeface="仿宋" pitchFamily="49" charset="-122"/>
                <a:ea typeface="仿宋" pitchFamily="49" charset="-122"/>
              </a:rPr>
              <a:t>”</a:t>
            </a:r>
            <a:r>
              <a:rPr lang="zh-CN" altLang="zh-CN" sz="2500" dirty="0" smtClean="0">
                <a:latin typeface="仿宋" pitchFamily="49" charset="-122"/>
                <a:ea typeface="仿宋" pitchFamily="49" charset="-122"/>
              </a:rPr>
              <a:t>经费，并指导督促省级以下政府加快</a:t>
            </a:r>
            <a:r>
              <a:rPr lang="en-US" altLang="zh-CN" sz="2500" dirty="0" smtClean="0">
                <a:latin typeface="仿宋" pitchFamily="49" charset="-122"/>
                <a:ea typeface="仿宋" pitchFamily="49" charset="-122"/>
              </a:rPr>
              <a:t>“</a:t>
            </a:r>
            <a:r>
              <a:rPr lang="zh-CN" altLang="zh-CN" sz="2500" dirty="0" smtClean="0">
                <a:latin typeface="仿宋" pitchFamily="49" charset="-122"/>
                <a:ea typeface="仿宋" pitchFamily="49" charset="-122"/>
              </a:rPr>
              <a:t>三公</a:t>
            </a:r>
            <a:r>
              <a:rPr lang="en-US" altLang="zh-CN" sz="2500" dirty="0" smtClean="0">
                <a:latin typeface="仿宋" pitchFamily="49" charset="-122"/>
                <a:ea typeface="仿宋" pitchFamily="49" charset="-122"/>
              </a:rPr>
              <a:t>”</a:t>
            </a:r>
            <a:r>
              <a:rPr lang="zh-CN" altLang="zh-CN" sz="2500" dirty="0" smtClean="0">
                <a:latin typeface="仿宋" pitchFamily="49" charset="-122"/>
                <a:ea typeface="仿宋" pitchFamily="49" charset="-122"/>
              </a:rPr>
              <a:t>经费公开步伐，争取２０１５年之前实现全国市、县级政府全面公开</a:t>
            </a:r>
            <a:r>
              <a:rPr lang="en-US" altLang="zh-CN" sz="2500" dirty="0" smtClean="0">
                <a:latin typeface="仿宋" pitchFamily="49" charset="-122"/>
                <a:ea typeface="仿宋" pitchFamily="49" charset="-122"/>
              </a:rPr>
              <a:t>“</a:t>
            </a:r>
            <a:r>
              <a:rPr lang="zh-CN" altLang="zh-CN" sz="2500" dirty="0" smtClean="0">
                <a:latin typeface="仿宋" pitchFamily="49" charset="-122"/>
                <a:ea typeface="仿宋" pitchFamily="49" charset="-122"/>
              </a:rPr>
              <a:t>三公</a:t>
            </a:r>
            <a:r>
              <a:rPr lang="en-US" altLang="zh-CN" sz="2500" dirty="0" smtClean="0">
                <a:latin typeface="仿宋" pitchFamily="49" charset="-122"/>
                <a:ea typeface="仿宋" pitchFamily="49" charset="-122"/>
              </a:rPr>
              <a:t>”</a:t>
            </a:r>
            <a:r>
              <a:rPr lang="zh-CN" altLang="zh-CN" sz="2500" dirty="0" smtClean="0">
                <a:latin typeface="仿宋" pitchFamily="49" charset="-122"/>
                <a:ea typeface="仿宋" pitchFamily="49" charset="-122"/>
              </a:rPr>
              <a:t>经费。</a:t>
            </a:r>
          </a:p>
          <a:p>
            <a:pPr marL="0" indent="0" eaLnBrk="1" hangingPunct="1">
              <a:buFontTx/>
              <a:buNone/>
              <a:defRPr/>
            </a:pPr>
            <a:r>
              <a:rPr lang="zh-CN" altLang="zh-CN" dirty="0" smtClean="0"/>
              <a:t>　　</a:t>
            </a:r>
          </a:p>
        </p:txBody>
      </p:sp>
      <p:pic>
        <p:nvPicPr>
          <p:cNvPr id="4" name="内容占位符 3"/>
          <p:cNvPicPr>
            <a:picLocks noGrp="1" noChangeAspect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5025" y="2606755"/>
            <a:ext cx="3419475" cy="2906553"/>
          </a:xfrm>
        </p:spPr>
      </p:pic>
    </p:spTree>
  </p:cSld>
  <p:clrMapOvr>
    <a:masterClrMapping/>
  </p:clrMapOvr>
  <p:transition spd="slow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zh-CN" dirty="0"/>
              <a:t>北京市政府某部门“三公”经费财政拨款情况</a:t>
            </a:r>
            <a:endParaRPr lang="zh-CN" altLang="en-US" dirty="0"/>
          </a:p>
        </p:txBody>
      </p:sp>
      <p:graphicFrame>
        <p:nvGraphicFramePr>
          <p:cNvPr id="6" name="内容占位符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1611150"/>
              </p:ext>
            </p:extLst>
          </p:nvPr>
        </p:nvGraphicFramePr>
        <p:xfrm>
          <a:off x="1042988" y="2324100"/>
          <a:ext cx="6777035" cy="324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55407"/>
                <a:gridCol w="1355407"/>
                <a:gridCol w="1355407"/>
                <a:gridCol w="1355407"/>
                <a:gridCol w="1355407"/>
              </a:tblGrid>
              <a:tr h="1080000">
                <a:tc>
                  <a:txBody>
                    <a:bodyPr/>
                    <a:lstStyle/>
                    <a:p>
                      <a:pPr algn="ctr"/>
                      <a:r>
                        <a:rPr lang="zh-CN" altLang="zh-CN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年度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zh-CN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因公出国费用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zh-CN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公务接待费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zh-CN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公务车购置费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zh-CN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公务车运行维护费</a:t>
                      </a:r>
                      <a:endParaRPr lang="zh-CN" altLang="en-US" dirty="0"/>
                    </a:p>
                  </a:txBody>
                  <a:tcPr anchor="ctr"/>
                </a:tc>
              </a:tr>
              <a:tr h="1080000">
                <a:tc>
                  <a:txBody>
                    <a:bodyPr/>
                    <a:lstStyle/>
                    <a:p>
                      <a:pPr algn="ctr"/>
                      <a:r>
                        <a:rPr lang="zh-CN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2011年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 smtClean="0"/>
                        <a:t>30</a:t>
                      </a:r>
                      <a:r>
                        <a:rPr lang="zh-CN" altLang="en-US" sz="1800" dirty="0" smtClean="0"/>
                        <a:t>万元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dirty="0" smtClean="0"/>
                        <a:t>43.25</a:t>
                      </a:r>
                      <a:r>
                        <a:rPr lang="zh-CN" altLang="en-US" sz="1800" dirty="0" smtClean="0"/>
                        <a:t>万元</a:t>
                      </a:r>
                      <a:endParaRPr lang="zh-CN" altLang="en-US" dirty="0" smtClean="0"/>
                    </a:p>
                    <a:p>
                      <a:pPr algn="ctr"/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dirty="0" smtClean="0"/>
                        <a:t>0</a:t>
                      </a:r>
                      <a:r>
                        <a:rPr lang="zh-CN" altLang="en-US" sz="1800" dirty="0" smtClean="0"/>
                        <a:t>万元</a:t>
                      </a:r>
                      <a:endParaRPr lang="zh-CN" altLang="en-US" dirty="0" smtClean="0"/>
                    </a:p>
                    <a:p>
                      <a:pPr algn="ctr"/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dirty="0" smtClean="0"/>
                        <a:t>54</a:t>
                      </a:r>
                      <a:r>
                        <a:rPr lang="zh-CN" altLang="en-US" sz="1800" dirty="0" smtClean="0"/>
                        <a:t>万元</a:t>
                      </a:r>
                      <a:endParaRPr lang="zh-CN" altLang="en-US" dirty="0" smtClean="0"/>
                    </a:p>
                    <a:p>
                      <a:pPr algn="ctr"/>
                      <a:endParaRPr lang="zh-CN" altLang="en-US" dirty="0"/>
                    </a:p>
                  </a:txBody>
                  <a:tcPr anchor="ctr"/>
                </a:tc>
              </a:tr>
              <a:tr h="1080000">
                <a:tc>
                  <a:txBody>
                    <a:bodyPr/>
                    <a:lstStyle/>
                    <a:p>
                      <a:pPr algn="ctr"/>
                      <a:r>
                        <a:rPr lang="zh-CN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201</a:t>
                      </a:r>
                      <a:r>
                        <a:rPr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zh-CN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年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/>
                        <a:t>27</a:t>
                      </a:r>
                      <a:r>
                        <a:rPr lang="zh-CN" altLang="en-US" sz="1800" dirty="0" smtClean="0"/>
                        <a:t>万元</a:t>
                      </a:r>
                      <a:endParaRPr lang="zh-CN" altLang="en-US" dirty="0" smtClean="0"/>
                    </a:p>
                    <a:p>
                      <a:pPr algn="ctr"/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dirty="0" smtClean="0"/>
                        <a:t>32.42</a:t>
                      </a:r>
                      <a:r>
                        <a:rPr lang="zh-CN" altLang="en-US" sz="1800" dirty="0" smtClean="0"/>
                        <a:t>万元</a:t>
                      </a:r>
                      <a:endParaRPr lang="zh-CN" altLang="en-US" dirty="0" smtClean="0"/>
                    </a:p>
                    <a:p>
                      <a:pPr algn="ctr"/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dirty="0" smtClean="0"/>
                        <a:t>0</a:t>
                      </a:r>
                      <a:r>
                        <a:rPr lang="zh-CN" altLang="en-US" sz="1800" dirty="0" smtClean="0"/>
                        <a:t>万元</a:t>
                      </a:r>
                      <a:endParaRPr lang="zh-CN" altLang="en-US" dirty="0" smtClean="0"/>
                    </a:p>
                    <a:p>
                      <a:pPr algn="ctr"/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dirty="0" smtClean="0"/>
                        <a:t>51</a:t>
                      </a:r>
                      <a:r>
                        <a:rPr lang="zh-CN" altLang="en-US" sz="1800" dirty="0" smtClean="0"/>
                        <a:t>万元</a:t>
                      </a:r>
                      <a:endParaRPr lang="zh-CN" altLang="en-US" dirty="0" smtClean="0"/>
                    </a:p>
                    <a:p>
                      <a:pPr algn="ctr"/>
                      <a:endParaRPr lang="zh-CN" altLang="en-US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08041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奥斯汀">
  <a:themeElements>
    <a:clrScheme name="奥斯汀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奥斯汀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109</TotalTime>
  <Words>81</Words>
  <Application>Microsoft Office PowerPoint</Application>
  <PresentationFormat>全屏显示(4:3)</PresentationFormat>
  <Paragraphs>23</Paragraphs>
  <Slides>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奥斯汀</vt:lpstr>
      <vt:lpstr>全面公开政府“三公”经费</vt:lpstr>
      <vt:lpstr>全面公开政府“三公”经费</vt:lpstr>
      <vt:lpstr>北京市政府某部门“三公”经费财政拨款情况</vt:lpstr>
    </vt:vector>
  </TitlesOfParts>
  <Company>北航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4笑话：形象的比喻</dc:title>
  <dc:creator>计算中心</dc:creator>
  <cp:lastModifiedBy>Administrator</cp:lastModifiedBy>
  <cp:revision>10</cp:revision>
  <dcterms:created xsi:type="dcterms:W3CDTF">2001-12-20T11:55:14Z</dcterms:created>
  <dcterms:modified xsi:type="dcterms:W3CDTF">2015-04-29T07:17:41Z</dcterms:modified>
</cp:coreProperties>
</file>