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96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766D8-3184-417C-ACD4-F839DB1C0B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1001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DE54E-B7A0-4FC9-90BD-E1500E7E3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5181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6C7CC-9170-4F2D-AD6B-9EED227684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6150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41CA5-A4B8-4B6D-B96C-442A7CD84C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020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052CD-EFEB-409F-8F8D-74FFDD5AD4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89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C76B98-A76C-4629-B940-3A1118D71F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8108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38AC5-5059-49D7-9AD4-DB939F412D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6019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6D663-BABB-4AF7-B679-49DFB49A8EB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0541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6D012-26AB-4529-8CF4-733CD669AB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3831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094A1-21E9-4612-B29A-07C9C77DD4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0276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2C837-5F9F-4434-92CB-432B2E696A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7951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771E23D-A1BF-4737-A8A6-343947C8D0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dirty="0" smtClean="0"/>
          </a:p>
        </p:txBody>
      </p:sp>
      <p:sp>
        <p:nvSpPr>
          <p:cNvPr id="205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400" dirty="0" smtClean="0"/>
              <a:t>   </a:t>
            </a:r>
            <a:r>
              <a:rPr lang="zh-CN" altLang="zh-CN" sz="2400" dirty="0" smtClean="0"/>
              <a:t>　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、因公出国</a:t>
            </a:r>
            <a:r>
              <a:rPr lang="en-US" altLang="zh-CN" sz="2400" dirty="0" smtClean="0"/>
              <a:t>(</a:t>
            </a:r>
            <a:r>
              <a:rPr lang="zh-CN" altLang="zh-CN" sz="2400" dirty="0" smtClean="0"/>
              <a:t>境</a:t>
            </a:r>
            <a:r>
              <a:rPr lang="en-US" altLang="zh-CN" sz="2400" dirty="0" smtClean="0"/>
              <a:t>)</a:t>
            </a:r>
            <a:r>
              <a:rPr lang="zh-CN" altLang="zh-CN" sz="2400" dirty="0" smtClean="0"/>
              <a:t>费用。</a:t>
            </a:r>
            <a:r>
              <a:rPr lang="en-US" altLang="zh-CN" sz="2400" dirty="0" smtClean="0"/>
              <a:t>2012</a:t>
            </a:r>
            <a:r>
              <a:rPr lang="zh-CN" altLang="zh-CN" sz="2400" dirty="0" smtClean="0"/>
              <a:t>年预算数</a:t>
            </a:r>
            <a:r>
              <a:rPr lang="en-US" altLang="zh-CN" sz="2400" dirty="0" smtClean="0"/>
              <a:t>27</a:t>
            </a:r>
            <a:r>
              <a:rPr lang="zh-CN" altLang="zh-CN" sz="2400" dirty="0" smtClean="0"/>
              <a:t>万元，比</a:t>
            </a:r>
            <a:r>
              <a:rPr lang="en-US" altLang="zh-CN" sz="2400" dirty="0" smtClean="0"/>
              <a:t>2011</a:t>
            </a:r>
            <a:r>
              <a:rPr lang="zh-CN" altLang="zh-CN" sz="2400" dirty="0" smtClean="0"/>
              <a:t>年预算数</a:t>
            </a:r>
            <a:r>
              <a:rPr lang="en-US" altLang="zh-CN" sz="2400" dirty="0" smtClean="0"/>
              <a:t>30</a:t>
            </a:r>
            <a:r>
              <a:rPr lang="zh-CN" altLang="zh-CN" sz="2400" dirty="0" smtClean="0"/>
              <a:t>万元减少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万元，主要原因：年度出国任务调整；</a:t>
            </a:r>
            <a:r>
              <a:rPr lang="en-US" altLang="zh-CN" sz="2400" dirty="0" smtClean="0"/>
              <a:t>2012</a:t>
            </a:r>
            <a:r>
              <a:rPr lang="zh-CN" altLang="zh-CN" sz="2400" dirty="0" smtClean="0"/>
              <a:t>年因公出国</a:t>
            </a:r>
            <a:r>
              <a:rPr lang="en-US" altLang="zh-CN" sz="2400" dirty="0" smtClean="0"/>
              <a:t>(</a:t>
            </a:r>
            <a:r>
              <a:rPr lang="zh-CN" altLang="zh-CN" sz="2400" dirty="0" smtClean="0"/>
              <a:t>境</a:t>
            </a:r>
            <a:r>
              <a:rPr lang="en-US" altLang="zh-CN" sz="2400" dirty="0" smtClean="0"/>
              <a:t>)</a:t>
            </a:r>
            <a:r>
              <a:rPr lang="zh-CN" altLang="zh-CN" sz="2400" dirty="0" smtClean="0"/>
              <a:t>费用主要用于口岸相关业务考察、培训、学习等方面。</a:t>
            </a:r>
          </a:p>
          <a:p>
            <a:pPr eaLnBrk="1" hangingPunct="1"/>
            <a:r>
              <a:rPr lang="zh-CN" altLang="zh-CN" sz="2400" dirty="0" smtClean="0"/>
              <a:t>　　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、公务接待费。</a:t>
            </a:r>
            <a:r>
              <a:rPr lang="en-US" altLang="zh-CN" sz="2400" dirty="0" smtClean="0"/>
              <a:t>2012</a:t>
            </a:r>
            <a:r>
              <a:rPr lang="zh-CN" altLang="zh-CN" sz="2400" dirty="0" smtClean="0"/>
              <a:t>年预算数</a:t>
            </a:r>
            <a:r>
              <a:rPr lang="en-US" altLang="zh-CN" sz="2400" dirty="0" smtClean="0"/>
              <a:t>32.42</a:t>
            </a:r>
            <a:r>
              <a:rPr lang="zh-CN" altLang="zh-CN" sz="2400" dirty="0" smtClean="0"/>
              <a:t>万元，比</a:t>
            </a:r>
            <a:r>
              <a:rPr lang="en-US" altLang="zh-CN" sz="2400" dirty="0" smtClean="0"/>
              <a:t>2011</a:t>
            </a:r>
            <a:r>
              <a:rPr lang="zh-CN" altLang="zh-CN" sz="2400" dirty="0" smtClean="0"/>
              <a:t>年预算数</a:t>
            </a:r>
            <a:r>
              <a:rPr lang="en-US" altLang="zh-CN" sz="2400" dirty="0" smtClean="0"/>
              <a:t>43.25</a:t>
            </a:r>
            <a:r>
              <a:rPr lang="zh-CN" altLang="zh-CN" sz="2400" dirty="0" smtClean="0"/>
              <a:t>万元减少</a:t>
            </a:r>
            <a:r>
              <a:rPr lang="en-US" altLang="zh-CN" sz="2400" dirty="0" smtClean="0"/>
              <a:t>10.83</a:t>
            </a:r>
            <a:r>
              <a:rPr lang="zh-CN" altLang="zh-CN" sz="2400" dirty="0" smtClean="0"/>
              <a:t>万元，主要原因：项目经费中当年公务接待任务减少。</a:t>
            </a:r>
          </a:p>
          <a:p>
            <a:pPr eaLnBrk="1" hangingPunct="1"/>
            <a:r>
              <a:rPr lang="zh-CN" altLang="zh-CN" sz="2400" dirty="0" smtClean="0"/>
              <a:t>　　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、公务用车购置和运行维护费。</a:t>
            </a:r>
            <a:r>
              <a:rPr lang="en-US" altLang="zh-CN" sz="2400" dirty="0" smtClean="0"/>
              <a:t>2012</a:t>
            </a:r>
            <a:r>
              <a:rPr lang="zh-CN" altLang="zh-CN" sz="2400" dirty="0" smtClean="0"/>
              <a:t>年预算数</a:t>
            </a:r>
            <a:r>
              <a:rPr lang="en-US" altLang="zh-CN" sz="2400" dirty="0" smtClean="0"/>
              <a:t>51</a:t>
            </a:r>
            <a:r>
              <a:rPr lang="zh-CN" altLang="zh-CN" sz="2400" dirty="0" smtClean="0"/>
              <a:t>万元，其中，公务用车购置费</a:t>
            </a:r>
            <a:r>
              <a:rPr lang="en-US" altLang="zh-CN" sz="2400" dirty="0" smtClean="0"/>
              <a:t>2012</a:t>
            </a:r>
            <a:r>
              <a:rPr lang="zh-CN" altLang="zh-CN" sz="2400" dirty="0" smtClean="0"/>
              <a:t>年预算数与</a:t>
            </a:r>
            <a:r>
              <a:rPr lang="en-US" altLang="zh-CN" sz="2400" dirty="0" smtClean="0"/>
              <a:t>2011</a:t>
            </a:r>
            <a:r>
              <a:rPr lang="zh-CN" altLang="zh-CN" sz="2400" dirty="0" smtClean="0"/>
              <a:t>预算数均为零；公务用车运行维护费</a:t>
            </a:r>
            <a:r>
              <a:rPr lang="en-US" altLang="zh-CN" sz="2400" dirty="0" smtClean="0"/>
              <a:t>2012</a:t>
            </a:r>
            <a:r>
              <a:rPr lang="zh-CN" altLang="zh-CN" sz="2400" dirty="0" smtClean="0"/>
              <a:t>年预算数</a:t>
            </a:r>
            <a:r>
              <a:rPr lang="en-US" altLang="zh-CN" sz="2400" dirty="0" smtClean="0"/>
              <a:t>51</a:t>
            </a:r>
            <a:r>
              <a:rPr lang="zh-CN" altLang="zh-CN" sz="2400" dirty="0" smtClean="0"/>
              <a:t>万元，比</a:t>
            </a:r>
            <a:r>
              <a:rPr lang="en-US" altLang="zh-CN" sz="2400" dirty="0" smtClean="0"/>
              <a:t>2011</a:t>
            </a:r>
            <a:r>
              <a:rPr lang="zh-CN" altLang="zh-CN" sz="2400" dirty="0" smtClean="0"/>
              <a:t>预算数减少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万元。主要原因：加强车辆管理、整合交通资源、压缩经费开支。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zh-CN" dirty="0" smtClean="0"/>
              <a:t>　国务院要求，着力推进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三公</a:t>
            </a:r>
            <a:r>
              <a:rPr lang="en-US" altLang="zh-CN" dirty="0" smtClean="0"/>
              <a:t>”</a:t>
            </a:r>
            <a:r>
              <a:rPr lang="zh-CN" altLang="zh-CN" dirty="0" smtClean="0"/>
              <a:t>经费公开，政府要全面公开省本级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三公</a:t>
            </a:r>
            <a:r>
              <a:rPr lang="en-US" altLang="zh-CN" dirty="0" smtClean="0"/>
              <a:t>”</a:t>
            </a:r>
            <a:r>
              <a:rPr lang="zh-CN" altLang="zh-CN" dirty="0" smtClean="0"/>
              <a:t>经费，并指导督促省级以下政府加快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三公</a:t>
            </a:r>
            <a:r>
              <a:rPr lang="en-US" altLang="zh-CN" dirty="0" smtClean="0"/>
              <a:t>”</a:t>
            </a:r>
            <a:r>
              <a:rPr lang="zh-CN" altLang="zh-CN" dirty="0" smtClean="0"/>
              <a:t>经费公开步伐，争取２０１５年之前实现全国市、县级政府全面公开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三公</a:t>
            </a:r>
            <a:r>
              <a:rPr lang="en-US" altLang="zh-CN" dirty="0" smtClean="0"/>
              <a:t>”</a:t>
            </a:r>
            <a:r>
              <a:rPr lang="zh-CN" altLang="zh-CN" dirty="0" smtClean="0"/>
              <a:t>经费。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zh-CN" dirty="0" smtClean="0"/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​​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</Words>
  <Application>Microsoft Office PowerPoint</Application>
  <PresentationFormat>全屏显示(4:3)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>北航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4笑话：形象的比喻</dc:title>
  <dc:creator>计算中心</dc:creator>
  <cp:lastModifiedBy>liu</cp:lastModifiedBy>
  <cp:revision>7</cp:revision>
  <dcterms:created xsi:type="dcterms:W3CDTF">2001-12-20T11:55:14Z</dcterms:created>
  <dcterms:modified xsi:type="dcterms:W3CDTF">2013-12-26T05:40:40Z</dcterms:modified>
</cp:coreProperties>
</file>